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980" r:id="rId2"/>
    <p:sldId id="496" r:id="rId3"/>
    <p:sldId id="776" r:id="rId4"/>
    <p:sldId id="909" r:id="rId5"/>
    <p:sldId id="910" r:id="rId6"/>
    <p:sldId id="911" r:id="rId7"/>
    <p:sldId id="912" r:id="rId8"/>
    <p:sldId id="913" r:id="rId9"/>
    <p:sldId id="766" r:id="rId10"/>
    <p:sldId id="746" r:id="rId11"/>
    <p:sldId id="747" r:id="rId12"/>
    <p:sldId id="748" r:id="rId13"/>
    <p:sldId id="836" r:id="rId14"/>
    <p:sldId id="829" r:id="rId15"/>
    <p:sldId id="905" r:id="rId16"/>
    <p:sldId id="984" r:id="rId17"/>
    <p:sldId id="843" r:id="rId18"/>
    <p:sldId id="962" r:id="rId19"/>
    <p:sldId id="963" r:id="rId20"/>
    <p:sldId id="964" r:id="rId21"/>
    <p:sldId id="965" r:id="rId22"/>
    <p:sldId id="857" r:id="rId23"/>
    <p:sldId id="842" r:id="rId24"/>
    <p:sldId id="830" r:id="rId25"/>
    <p:sldId id="944" r:id="rId26"/>
    <p:sldId id="839" r:id="rId27"/>
    <p:sldId id="840" r:id="rId28"/>
    <p:sldId id="919" r:id="rId29"/>
    <p:sldId id="920" r:id="rId30"/>
    <p:sldId id="921" r:id="rId31"/>
    <p:sldId id="922" r:id="rId32"/>
    <p:sldId id="923" r:id="rId33"/>
    <p:sldId id="928" r:id="rId34"/>
    <p:sldId id="925" r:id="rId35"/>
    <p:sldId id="926" r:id="rId36"/>
    <p:sldId id="927" r:id="rId37"/>
    <p:sldId id="841" r:id="rId38"/>
    <p:sldId id="831" r:id="rId39"/>
    <p:sldId id="853" r:id="rId40"/>
    <p:sldId id="924" r:id="rId41"/>
    <p:sldId id="808" r:id="rId42"/>
    <p:sldId id="809" r:id="rId43"/>
    <p:sldId id="810" r:id="rId44"/>
    <p:sldId id="811" r:id="rId45"/>
    <p:sldId id="812" r:id="rId46"/>
    <p:sldId id="907" r:id="rId47"/>
    <p:sldId id="832" r:id="rId48"/>
    <p:sldId id="985" r:id="rId49"/>
    <p:sldId id="799" r:id="rId50"/>
    <p:sldId id="782" r:id="rId51"/>
    <p:sldId id="929" r:id="rId52"/>
    <p:sldId id="930" r:id="rId53"/>
    <p:sldId id="931" r:id="rId54"/>
    <p:sldId id="908" r:id="rId55"/>
    <p:sldId id="835" r:id="rId56"/>
    <p:sldId id="752" r:id="rId57"/>
    <p:sldId id="753" r:id="rId58"/>
    <p:sldId id="754" r:id="rId59"/>
    <p:sldId id="755" r:id="rId60"/>
    <p:sldId id="756" r:id="rId61"/>
    <p:sldId id="967" r:id="rId62"/>
    <p:sldId id="757" r:id="rId63"/>
    <p:sldId id="939" r:id="rId64"/>
    <p:sldId id="948" r:id="rId65"/>
    <p:sldId id="949" r:id="rId66"/>
    <p:sldId id="942" r:id="rId67"/>
    <p:sldId id="960" r:id="rId68"/>
    <p:sldId id="940" r:id="rId69"/>
    <p:sldId id="941" r:id="rId70"/>
    <p:sldId id="961" r:id="rId71"/>
    <p:sldId id="968" r:id="rId72"/>
    <p:sldId id="981" r:id="rId73"/>
    <p:sldId id="982" r:id="rId74"/>
    <p:sldId id="969" r:id="rId75"/>
    <p:sldId id="970" r:id="rId76"/>
    <p:sldId id="971" r:id="rId77"/>
    <p:sldId id="972" r:id="rId78"/>
    <p:sldId id="973" r:id="rId79"/>
    <p:sldId id="974" r:id="rId80"/>
    <p:sldId id="975" r:id="rId81"/>
    <p:sldId id="979" r:id="rId82"/>
    <p:sldId id="959" r:id="rId83"/>
    <p:sldId id="983" r:id="rId84"/>
    <p:sldId id="804" r:id="rId85"/>
    <p:sldId id="844" r:id="rId86"/>
    <p:sldId id="937" r:id="rId87"/>
    <p:sldId id="938" r:id="rId88"/>
    <p:sldId id="845" r:id="rId89"/>
    <p:sldId id="951" r:id="rId90"/>
    <p:sldId id="952" r:id="rId91"/>
    <p:sldId id="953" r:id="rId92"/>
    <p:sldId id="954" r:id="rId93"/>
    <p:sldId id="955" r:id="rId94"/>
    <p:sldId id="956" r:id="rId95"/>
    <p:sldId id="957" r:id="rId96"/>
    <p:sldId id="958" r:id="rId97"/>
    <p:sldId id="675" r:id="rId98"/>
    <p:sldId id="676" r:id="rId99"/>
    <p:sldId id="677" r:id="rId100"/>
    <p:sldId id="678" r:id="rId101"/>
    <p:sldId id="679" r:id="rId102"/>
  </p:sldIdLst>
  <p:sldSz cx="9144000" cy="6858000" type="screen4x3"/>
  <p:notesSz cx="6854825" cy="975042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vantGarde Bk B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1">
          <p15:clr>
            <a:srgbClr val="A4A3A4"/>
          </p15:clr>
        </p15:guide>
        <p15:guide id="2" pos="215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FB6"/>
    <a:srgbClr val="9966FF"/>
    <a:srgbClr val="FEF7A0"/>
    <a:srgbClr val="24F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45" autoAdjust="0"/>
    <p:restoredTop sz="94643" autoAdjust="0"/>
  </p:normalViewPr>
  <p:slideViewPr>
    <p:cSldViewPr>
      <p:cViewPr varScale="1">
        <p:scale>
          <a:sx n="112" d="100"/>
          <a:sy n="112" d="100"/>
        </p:scale>
        <p:origin x="7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174"/>
    </p:cViewPr>
  </p:sorterViewPr>
  <p:notesViewPr>
    <p:cSldViewPr>
      <p:cViewPr varScale="1">
        <p:scale>
          <a:sx n="79" d="100"/>
          <a:sy n="79" d="100"/>
        </p:scale>
        <p:origin x="-3330" y="-108"/>
      </p:cViewPr>
      <p:guideLst>
        <p:guide orient="horz" pos="3071"/>
        <p:guide pos="21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s-E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es-E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1475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61475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83F1C68-0832-484C-9E8D-16FD2338344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242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s-E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es-E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31838"/>
            <a:ext cx="4873625" cy="3656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0738"/>
            <a:ext cx="54832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1475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s-ES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61475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D2FACAC-A602-41F2-AFBB-1B6122CA44A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661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A901F-5492-4CE0-9F3C-660C31B94F2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D9EAE-4DE6-48A6-AC0A-9BCDE988017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8DE17-98D6-46CC-9B68-0435424EF44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A1840-F3AC-4D5D-B76F-0A80C55211E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3514B-98B1-466A-9344-985E68994DE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AF86C-EA52-4D84-B7FB-9338C7A0D13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A5515-20FB-4979-91A9-F74CC34792D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C51DE-6A5A-490F-A7F7-BFF5550267C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40771-1437-46AB-9B71-8C1643EEF14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3CEE9-2785-4B5C-9B85-74A3EE3B1A0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51328-AB04-40D9-AE2F-AED0634BD51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7505338-6514-4166-BF22-FA742416561E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 primer anunci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029"/>
            <a:ext cx="9264830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755577" y="6021288"/>
            <a:ext cx="7704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4"/>
                </a:solidFill>
                <a:effectLst/>
              </a:rPr>
              <a:t>Barcelona  </a:t>
            </a:r>
            <a:r>
              <a:rPr lang="es-ES" sz="5400" b="1" cap="none" spc="0" dirty="0" smtClean="0">
                <a:ln/>
                <a:solidFill>
                  <a:schemeClr val="accent4"/>
                </a:solidFill>
                <a:effectLst/>
                <a:latin typeface="Adobe Kaiti Std R" panose="02020400000000000000" pitchFamily="18" charset="-128"/>
                <a:ea typeface="Adobe Kaiti Std R" panose="02020400000000000000" pitchFamily="18" charset="-128"/>
              </a:rPr>
              <a:t>Abril 2023</a:t>
            </a:r>
            <a:endParaRPr lang="es-ES" sz="5400" b="1" cap="none" spc="0" dirty="0">
              <a:ln/>
              <a:solidFill>
                <a:schemeClr val="accent4"/>
              </a:solidFill>
              <a:effectLst/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867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 bus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7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eñales peatones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1" y="0"/>
            <a:ext cx="9140733" cy="64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6747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eñales peatones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" y="0"/>
            <a:ext cx="9133263" cy="64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29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a pregun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91" y="0"/>
            <a:ext cx="9218691" cy="695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4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gali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657"/>
            <a:ext cx="6884349" cy="68133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7855949" y="3433345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</a:t>
            </a:r>
            <a:endParaRPr lang="es-E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851381" y="4160619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10F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</a:t>
            </a:r>
            <a:endParaRPr lang="es-ES" sz="5400" b="0" cap="none" spc="0" dirty="0">
              <a:ln w="0"/>
              <a:solidFill>
                <a:srgbClr val="F10F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853665" y="4923821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</a:t>
            </a:r>
            <a:endParaRPr lang="es-E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855949" y="5651095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</a:t>
            </a:r>
            <a:endParaRPr lang="es-ES" sz="5400" b="0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32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1  DIOS PADRE CREADOR SE REVELA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200800" cy="6871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3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3 amor infinito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-315416"/>
            <a:ext cx="6912768" cy="7760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057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6 final block notas doble checking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140594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75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 02 jesus centro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2788" y="0"/>
            <a:ext cx="7716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7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rnura 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462" cy="659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9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rnura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462" cy="659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58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148" name="Picture 2" descr="D:\OOO PATXI DIBUJOS  Y MAS\0000Patxi en portatil 3\00000ENERO 2011\migraciones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117" y="446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rnura 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1463" cy="659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303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rnura 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1463" cy="659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936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5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1  DIOS PADRE CREADOR SE REVELA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200800" cy="6871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7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2 DIOS HIJO REDENTOR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696744" cy="6829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personal_tainer_jesus_my_coach_color_tex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42865"/>
          </a:xfrm>
        </p:spPr>
      </p:pic>
    </p:spTree>
    <p:extLst>
      <p:ext uri="{BB962C8B-B14F-4D97-AF65-F5344CB8AC3E}">
        <p14:creationId xmlns:p14="http://schemas.microsoft.com/office/powerpoint/2010/main" val="39941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7154" name="Picture 2" descr="C:\Users\Patxi\Desktop\recursos osuna\domingo 5 de abril 2015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05248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03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D:\OOO PATXI DIBUJOS  Y MAS\0000Patxi en portatil 3\Dibujos de Patxi2010  a julio\abrazando la noche\abrazando la noche color -\09 ven serename t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004" y="6096"/>
            <a:ext cx="6793992" cy="6845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9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-629860"/>
            <a:ext cx="5472608" cy="7487860"/>
          </a:xfrm>
        </p:spPr>
      </p:pic>
    </p:spTree>
    <p:extLst>
      <p:ext uri="{BB962C8B-B14F-4D97-AF65-F5344CB8AC3E}">
        <p14:creationId xmlns:p14="http://schemas.microsoft.com/office/powerpoint/2010/main" val="33659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D:\OOO PATXI DIBUJOS  Y MAS\0000Patxi en portatil 3\00000000000enero 2015\diocesis 2015a\DIBU 8 febrero 2015color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575"/>
            <a:ext cx="8335963" cy="6702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57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 25 actubre 2020 color fond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547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5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8675" name="Picture 2" descr="D:\OOO PATXI DIBUJOS  Y MAS\0000Patxi en portatil 3\00000ENERO 2011\dibu 15 de mayo 2011 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413" y="0"/>
            <a:ext cx="584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93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9700" name="Picture 2" descr="D:\OOO PATXI DIBUJOS  Y MAS\0000Patxi en portatil 3\Dibujos de Patxi2010\p damian bn\p damian\presentación\dubu 13 de marzo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1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i puertas texto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31" y="0"/>
            <a:ext cx="9250231" cy="6610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8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 17 enero 2021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8640"/>
            <a:ext cx="4752528" cy="6749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94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4" descr="D:\OOO PATXI DIBUJOS  Y MAS\0000Patxi en portatil 3\0000000000 ENERO 2013\diocesis desde enero 2013\talitakim 2013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9" y="-171400"/>
            <a:ext cx="10108777" cy="72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897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D:\OOO PATXI DIBUJOS  Y MAS\0000Patxi en portatil 3\0000000000 ENERO 2013\diocesis desde enero 2013\talitakim 2013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22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D:\OOO PATXI DIBUJOS  Y MAS\0000Patxi en portatil 3\00000000000enero 2015\diocesis 2015a\acdc color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36712"/>
            <a:ext cx="9169707" cy="4763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86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2 DIOS HIJO REDENTOR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696744" cy="6829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9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3 dios espiritu renovador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5002"/>
            <a:ext cx="6840760" cy="6863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3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41"/>
            <a:ext cx="9144000" cy="62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0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1 cartero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 b="5400"/>
          <a:stretch/>
        </p:blipFill>
        <p:spPr>
          <a:xfrm>
            <a:off x="-22433" y="188640"/>
            <a:ext cx="8892480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4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 descr="dibu_1_de_abril_2018_color_TEX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940" y="0"/>
            <a:ext cx="7176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5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ibu 11 de mayo 08 color EF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70536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4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 23 mayo 2021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71400"/>
            <a:ext cx="5256584" cy="730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8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71400"/>
            <a:ext cx="6552728" cy="748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 11 abril 2021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5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 8 junio 2014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780611" cy="695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0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3 dios espiritu renovador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5002"/>
            <a:ext cx="6840760" cy="6863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0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4 espiritu santo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15539"/>
            <a:ext cx="6840760" cy="6932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antos_unidos_en_el_mundo_color_fond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7" y="5052"/>
            <a:ext cx="8388424" cy="6975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205506" y="266662"/>
            <a:ext cx="2409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¿</a:t>
            </a:r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Qué</a:t>
            </a:r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523483" y="-117552"/>
            <a:ext cx="36558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¿Cómo?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67544" y="5052"/>
            <a:ext cx="16866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¿</a:t>
            </a:r>
            <a:r>
              <a:rPr lang="es-ES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Quién</a:t>
            </a:r>
            <a:r>
              <a:rPr lang="es-ES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s-ES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55117" y="528272"/>
            <a:ext cx="36558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¿dónde?</a:t>
            </a:r>
            <a:endParaRPr lang="es-ES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91273" y="1005326"/>
            <a:ext cx="25202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¿Cuándo?</a:t>
            </a:r>
            <a:endParaRPr lang="es-ES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99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819472"/>
            <a:ext cx="7056784" cy="78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DIBU 5 JUNIO 2016 COL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271421" cy="6165304"/>
          </a:xfrm>
        </p:spPr>
      </p:pic>
    </p:spTree>
    <p:extLst>
      <p:ext uri="{BB962C8B-B14F-4D97-AF65-F5344CB8AC3E}">
        <p14:creationId xmlns:p14="http://schemas.microsoft.com/office/powerpoint/2010/main" val="6069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8 reparaión redencion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315416"/>
            <a:ext cx="7056784" cy="742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83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85757" cy="6525344"/>
          </a:xfrm>
        </p:spPr>
      </p:pic>
    </p:spTree>
    <p:extLst>
      <p:ext uri="{BB962C8B-B14F-4D97-AF65-F5344CB8AC3E}">
        <p14:creationId xmlns:p14="http://schemas.microsoft.com/office/powerpoint/2010/main" val="19265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50164" cy="6451402"/>
          </a:xfrm>
        </p:spPr>
      </p:pic>
    </p:spTree>
    <p:extLst>
      <p:ext uri="{BB962C8B-B14F-4D97-AF65-F5344CB8AC3E}">
        <p14:creationId xmlns:p14="http://schemas.microsoft.com/office/powerpoint/2010/main" val="6453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56006" cy="6480720"/>
          </a:xfrm>
        </p:spPr>
      </p:pic>
    </p:spTree>
    <p:extLst>
      <p:ext uri="{BB962C8B-B14F-4D97-AF65-F5344CB8AC3E}">
        <p14:creationId xmlns:p14="http://schemas.microsoft.com/office/powerpoint/2010/main" val="32809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4 espiritu santo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15539"/>
            <a:ext cx="6840760" cy="6932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9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gali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657"/>
            <a:ext cx="6884349" cy="6813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5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1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4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" y="0"/>
            <a:ext cx="91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" y="0"/>
            <a:ext cx="91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" y="0"/>
            <a:ext cx="91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D:\OOO PATXI DIBUJOS  Y MAS\0patxi\familia cordoba malaga\novios color\tema 10 celebreción del sacrame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544" y="120396"/>
            <a:ext cx="8058912" cy="6617208"/>
          </a:xfrm>
          <a:prstGeom prst="rect">
            <a:avLst/>
          </a:prstGeom>
          <a:noFill/>
        </p:spPr>
      </p:pic>
      <p:pic>
        <p:nvPicPr>
          <p:cNvPr id="2051" name="Picture 3" descr="D:\OOO PATXI DIBUJOS  Y MAS\0patxi\familia cordoba malaga\novios color\tema 9B nuestro proyec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16" y="390144"/>
            <a:ext cx="6906768" cy="6077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2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" y="0"/>
            <a:ext cx="91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05" y="0"/>
            <a:ext cx="6884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656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iocesis 26 mayo 2013 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882" y="-12397"/>
            <a:ext cx="9168882" cy="69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6r6EvPCreuA/UtL7cM_5mHI/AAAAAAAAAE8/s2rcE0WNGOc/s1600/a%C3%B1o_liturgico_color_fano-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897761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7890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84" y="0"/>
            <a:ext cx="4861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136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txi\Desktop\cruz phes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9450" y="0"/>
            <a:ext cx="5245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OOO PATXI DIBUJOS  Y MAS\0000Patxi en portatil 3\Dibujos de Patxi2010  a julio\p damian bn\p damian\presentación\cruz phes color 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9450" y="0"/>
            <a:ext cx="5245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28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gali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657"/>
            <a:ext cx="6884349" cy="6813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5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6 AMOR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361"/>
            <a:ext cx="6912768" cy="6909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6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48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34820" name="Picture 2" descr="C:\Users\Patxi\Desktop\recursos murcia\16 de ma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-531813"/>
            <a:ext cx="7273925" cy="829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334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58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35844" name="Picture 2" descr="C:\Users\Patxi\Desktop\recursos murcia\23 de marzo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-603250"/>
            <a:ext cx="8599488" cy="813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683568" y="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Cauce,    cobre,   echar la red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3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D:\OOO PATXI DIBUJOS  Y MAS\0patxi\familia cordoba malaga\novios color\tema 10 celebreción del sacrame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5216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3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entid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" y="116632"/>
            <a:ext cx="8973997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6287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1h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6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289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JESUS ABRE BRAZOS CARTEL TEX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4" y="0"/>
            <a:ext cx="915230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1745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ural_amor_misericordia_texto.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7163"/>
            <a:ext cx="9144000" cy="6542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6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2639" cy="7056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3318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224601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9398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80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4714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4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1188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46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0985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68"/>
            <a:ext cx="9170750" cy="6887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993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440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4036" name="Picture 2" descr="D:\OOO PATXI DIBUJOS  Y MAS\0000Patxi en portatil 3\Dibujos de Patxi2010  a julio\abrazando la noche\abrazando la noche color -\27 tu eres mi fuerza t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7034212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98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80"/>
            <a:ext cx="9318910" cy="699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4000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laret CASA color tex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1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4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6 AMOR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361"/>
            <a:ext cx="6912768" cy="6909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3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35696" y="2420888"/>
            <a:ext cx="5400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El  Truco </a:t>
            </a:r>
            <a:endParaRPr lang="es-E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32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txi\Desktop\ser santos ac\ansalmo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38327" cy="602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2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ve_maria_x6.jpg"/>
          <p:cNvPicPr>
            <a:picLocks noChangeAspect="1"/>
          </p:cNvPicPr>
          <p:nvPr/>
        </p:nvPicPr>
        <p:blipFill>
          <a:blip r:embed="rId2" cstate="print"/>
          <a:srcRect l="35825" r="35825" b="51112"/>
          <a:stretch>
            <a:fillRect/>
          </a:stretch>
        </p:blipFill>
        <p:spPr>
          <a:xfrm>
            <a:off x="1907704" y="0"/>
            <a:ext cx="5533302" cy="67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749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3 ca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33264"/>
            <a:ext cx="8826848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6529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4 ca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" y="188640"/>
            <a:ext cx="9041706" cy="6785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6292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D:\OOO PATXI DIBUJOS  Y MAS\0000Patxi en portatil 3\00000000000enero 2015\diocesis 2015a\DIBU 17 MAYO 2015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8588"/>
            <a:ext cx="5056188" cy="6729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0106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1 KERI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17814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597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 8 mayo 2016 col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234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2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 KERI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235914" cy="6537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6742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3 KERI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238604" cy="653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1269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erigma gitano COLOR con texto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6" b="67301"/>
          <a:stretch/>
        </p:blipFill>
        <p:spPr>
          <a:xfrm>
            <a:off x="0" y="2261282"/>
            <a:ext cx="9144000" cy="2229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4322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4 KERI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941"/>
            <a:ext cx="9144000" cy="3236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3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r4 KERI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" y="0"/>
            <a:ext cx="9093086" cy="6432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8031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 KERI2g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0294"/>
            <a:ext cx="9144000" cy="2157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9757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erigma gitano COLOR con tex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" y="0"/>
            <a:ext cx="9118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2532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eñales peatones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"/>
            <a:ext cx="9144000" cy="6460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4581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eñales peatones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455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032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eñales peatones 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733" cy="64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644855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10832</TotalTime>
  <Words>31</Words>
  <Application>Microsoft Office PowerPoint</Application>
  <PresentationFormat>Presentación en pantalla (4:3)</PresentationFormat>
  <Paragraphs>12</Paragraphs>
  <Slides>101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101</vt:i4>
      </vt:variant>
    </vt:vector>
  </HeadingPairs>
  <TitlesOfParts>
    <vt:vector size="105" baseType="lpstr">
      <vt:lpstr>Adobe Kaiti Std R</vt:lpstr>
      <vt:lpstr>Arial</vt:lpstr>
      <vt:lpstr>AvantGarde Bk BT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PATXI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PATXI</dc:creator>
  <cp:lastModifiedBy>fano</cp:lastModifiedBy>
  <cp:revision>164</cp:revision>
  <dcterms:created xsi:type="dcterms:W3CDTF">2006-03-17T20:10:36Z</dcterms:created>
  <dcterms:modified xsi:type="dcterms:W3CDTF">2023-04-20T21:25:57Z</dcterms:modified>
</cp:coreProperties>
</file>